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46"/>
  </p:notesMasterIdLst>
  <p:sldIdLst>
    <p:sldId id="256" r:id="rId3"/>
    <p:sldId id="302" r:id="rId4"/>
    <p:sldId id="298" r:id="rId5"/>
    <p:sldId id="294" r:id="rId6"/>
    <p:sldId id="259" r:id="rId7"/>
    <p:sldId id="273" r:id="rId8"/>
    <p:sldId id="274" r:id="rId9"/>
    <p:sldId id="261" r:id="rId10"/>
    <p:sldId id="281" r:id="rId11"/>
    <p:sldId id="282" r:id="rId12"/>
    <p:sldId id="285" r:id="rId13"/>
    <p:sldId id="270" r:id="rId14"/>
    <p:sldId id="262" r:id="rId15"/>
    <p:sldId id="288" r:id="rId16"/>
    <p:sldId id="287" r:id="rId17"/>
    <p:sldId id="286" r:id="rId18"/>
    <p:sldId id="265" r:id="rId19"/>
    <p:sldId id="289" r:id="rId20"/>
    <p:sldId id="257" r:id="rId21"/>
    <p:sldId id="271" r:id="rId22"/>
    <p:sldId id="264" r:id="rId23"/>
    <p:sldId id="263" r:id="rId24"/>
    <p:sldId id="266" r:id="rId25"/>
    <p:sldId id="301" r:id="rId26"/>
    <p:sldId id="290" r:id="rId27"/>
    <p:sldId id="267" r:id="rId28"/>
    <p:sldId id="291" r:id="rId29"/>
    <p:sldId id="268" r:id="rId30"/>
    <p:sldId id="272" r:id="rId31"/>
    <p:sldId id="292" r:id="rId32"/>
    <p:sldId id="293" r:id="rId33"/>
    <p:sldId id="260" r:id="rId34"/>
    <p:sldId id="279" r:id="rId35"/>
    <p:sldId id="300" r:id="rId36"/>
    <p:sldId id="299" r:id="rId37"/>
    <p:sldId id="278" r:id="rId38"/>
    <p:sldId id="277" r:id="rId39"/>
    <p:sldId id="276" r:id="rId40"/>
    <p:sldId id="280" r:id="rId41"/>
    <p:sldId id="275" r:id="rId42"/>
    <p:sldId id="269" r:id="rId43"/>
    <p:sldId id="297" r:id="rId44"/>
    <p:sldId id="25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79508" autoAdjust="0"/>
  </p:normalViewPr>
  <p:slideViewPr>
    <p:cSldViewPr snapToGrid="0">
      <p:cViewPr varScale="1">
        <p:scale>
          <a:sx n="80" d="100"/>
          <a:sy n="80" d="100"/>
        </p:scale>
        <p:origin x="45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4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0171FF-96A1-7D4A-AA25-C4377DE34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35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5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1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3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6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9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7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5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1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5" Type="http://schemas.openxmlformats.org/officeDocument/2006/relationships/image" Target="../media/image42.jpg"/><Relationship Id="rId4" Type="http://schemas.openxmlformats.org/officeDocument/2006/relationships/image" Target="../media/image5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autodesk.com/products/eagle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66610"/>
            <a:ext cx="9906000" cy="681423"/>
          </a:xfrm>
        </p:spPr>
        <p:txBody>
          <a:bodyPr/>
          <a:lstStyle/>
          <a:p>
            <a:r>
              <a:rPr lang="en-US" dirty="0"/>
              <a:t>Prepare to Resist!!!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7B67D-7112-4BC0-B32B-E1D40C0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1" y="1927654"/>
            <a:ext cx="606604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talk math…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is a lie…. </a:t>
            </a:r>
            <a:r>
              <a:rPr lang="en-US" dirty="0" err="1"/>
              <a:t>Sorta</a:t>
            </a:r>
            <a:r>
              <a:rPr lang="en-US" dirty="0"/>
              <a:t>….  Lets 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282305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3872133" y="1282305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370987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41519" y="786212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42830</TotalTime>
  <Words>3596</Words>
  <Application>Microsoft Office PowerPoint</Application>
  <PresentationFormat>Widescreen</PresentationFormat>
  <Paragraphs>841</Paragraphs>
  <Slides>43</Slides>
  <Notes>42</Notes>
  <HiddenSlides>12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Tw Cen MT</vt:lpstr>
      <vt:lpstr>Circuit</vt:lpstr>
      <vt:lpstr>Office Theme</vt:lpstr>
      <vt:lpstr>Electronics for programmers</vt:lpstr>
      <vt:lpstr>PowerPoint Presentation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So lets talk math…</vt:lpstr>
      <vt:lpstr>Magic Smoke Time</vt:lpstr>
      <vt:lpstr>Do we still Need Transistors?</vt:lpstr>
      <vt:lpstr>Ok, please show me the transistors doing their thing…..</vt:lpstr>
      <vt:lpstr>Let get digital Baby!!!</vt:lpstr>
      <vt:lpstr>Digital is a lie…. Sorta….  Lets talk…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Software</vt:lpstr>
      <vt:lpstr>Fritzing</vt:lpstr>
      <vt:lpstr>PowerPoint Presentation</vt:lpstr>
      <vt:lpstr>Links of Doom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55</cp:revision>
  <dcterms:created xsi:type="dcterms:W3CDTF">2019-06-27T15:41:22Z</dcterms:created>
  <dcterms:modified xsi:type="dcterms:W3CDTF">2019-09-14T14:02:15Z</dcterms:modified>
</cp:coreProperties>
</file>